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3"/>
  </p:sldMasterIdLst>
  <p:notesMasterIdLst>
    <p:notesMasterId r:id="rId70"/>
  </p:notesMasterIdLst>
  <p:handoutMasterIdLst>
    <p:handoutMasterId r:id="rId71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C20"/>
    <a:srgbClr val="5A8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4" autoAdjust="0"/>
    <p:restoredTop sz="99290" autoAdjust="0"/>
  </p:normalViewPr>
  <p:slideViewPr>
    <p:cSldViewPr snapToGrid="0" snapToObjects="1">
      <p:cViewPr varScale="1">
        <p:scale>
          <a:sx n="73" d="100"/>
          <a:sy n="73" d="100"/>
        </p:scale>
        <p:origin x="-144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vi-VN" smtClean="0"/>
              <a:t>Trường DH Kinh Doanh &amp; Công Nghệ HN        Khoa CNTT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7BFF2-76A5-44B7-9085-616F1B023A5A}" type="datetime1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 smtClean="0"/>
              <a:t>GV: Th.s Trần Văn Chung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296C6-9888-4F6B-94C4-04DE7A2D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8996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vi-VN" smtClean="0"/>
              <a:t>Trường DH Kinh Doanh &amp; Công Nghệ HN        Khoa CNTT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D5AB8-5E63-4931-838F-8BBAB0DB5945}" type="datetime1">
              <a:rPr lang="en-US" smtClean="0"/>
              <a:t>4/19/2020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 smtClean="0"/>
              <a:t>GV: Th.s Trần Văn Chung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411B1-D5E0-46B1-AEF7-8C088C4A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5772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 smtClean="0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4/19/2020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1" name="Oval 20"/>
          <p:cNvSpPr/>
          <p:nvPr/>
        </p:nvSpPr>
        <p:spPr bwMode="auto">
          <a:xfrm>
            <a:off x="736600" y="338328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EF9946C-264E-48C6-BD27-85F339B41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EEE7-021D-425C-BAAC-7A208E0F179E}" type="datetime1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8BF3C-A8E1-4E0E-B911-FE9C563DF9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BF27-5DFB-4D02-9014-D4FB935BB5F6}" type="datetime1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CDE3-7988-4091-B86D-C8A372EC38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064D711-593F-4CC6-BD65-F5F440316040}" type="datetime1">
              <a:rPr lang="en-US" smtClean="0"/>
              <a:t>4/19/2020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F8C2346-1EB8-44F4-BB9C-81EF8D53C6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EEEE287-BA44-4270-9D7D-1B99E7FD9C56}" type="datetime1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C912080-A9DA-4F9F-9CD1-3581571D68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4FA8-78D4-43C5-840E-FA6A1ECA80FD}" type="datetime1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E804-15A2-4B03-AA6C-BE32642F14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8A0-6AD3-4E88-899F-848439345DB5}" type="datetime1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E7FF-4F93-4DE2-A780-63B4B1A04C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3C03E5F-EF2B-4310-A871-39DF9185A736}" type="datetime1">
              <a:rPr lang="en-US" smtClean="0"/>
              <a:t>4/19/2020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8B4DAA1-BF09-4855-8D3C-F0DB48F28A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3EDC-4BAD-487D-B91C-7A613F0B9778}" type="datetime1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50BF-946F-4A10-A474-B510C36C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E62B435-7A9A-478E-B0FA-F0CF5A8BD05D}" type="datetime1">
              <a:rPr lang="en-US" smtClean="0"/>
              <a:t>4/19/2020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3C3A71D-5C4F-41CA-AB14-7BF4B6F2CE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441C4C7-638D-47FB-A858-66FDD6E0F542}" type="datetime1">
              <a:rPr lang="en-US" smtClean="0"/>
              <a:t>4/19/2020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69B7908-2BDE-49C5-B82F-79898E220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061F2C1-3463-4E41-B3A1-6E0EE279FACB}" type="datetime1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29A9A74-3C59-4516-9CED-850B700C7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71600" y="628525"/>
            <a:ext cx="7975600" cy="603375"/>
          </a:xfrm>
        </p:spPr>
        <p:txBody>
          <a:bodyPr>
            <a:normAutofit/>
          </a:bodyPr>
          <a:lstStyle/>
          <a:p>
            <a:r>
              <a:rPr lang="en-US" sz="2800" err="1" smtClean="0"/>
              <a:t>Bài</a:t>
            </a:r>
            <a:r>
              <a:rPr lang="en-US" sz="2800" smtClean="0"/>
              <a:t> 7</a:t>
            </a:r>
            <a:r>
              <a:rPr lang="en-US" smtClean="0"/>
              <a:t>:</a:t>
            </a:r>
            <a:r>
              <a:rPr lang="en-US" sz="2800" smtClean="0"/>
              <a:t>triển khai dịch vụ active directory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8986" y="6475968"/>
            <a:ext cx="718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GV: Th.s Trần Văn Chung                                                          sđt: 0977998158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30400" y="1672046"/>
            <a:ext cx="7213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smtClean="0"/>
              <a:t>Các nội dung chính: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/>
              <a:t>	</a:t>
            </a:r>
            <a:r>
              <a:rPr lang="en-US" sz="2400" smtClean="0"/>
              <a:t>Nâng cấp máy chủ Windows Server 2012 lên Domain Controller và Join Domain.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smtClean="0"/>
              <a:t>Cài đặt và cấu hình Additional </a:t>
            </a:r>
            <a:r>
              <a:rPr lang="en-US" sz="2400" smtClean="0"/>
              <a:t>Domain </a:t>
            </a:r>
            <a:r>
              <a:rPr lang="en-US" sz="2400" smtClean="0"/>
              <a:t>Controller.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smtClean="0"/>
              <a:t>Cài đặt và cấu hình Child Domain.</a:t>
            </a:r>
            <a:endParaRPr lang="vi-VN" sz="2400"/>
          </a:p>
        </p:txBody>
      </p:sp>
    </p:spTree>
    <p:extLst>
      <p:ext uri="{BB962C8B-B14F-4D97-AF65-F5344CB8AC3E}">
        <p14:creationId xmlns:p14="http://schemas.microsoft.com/office/powerpoint/2010/main" val="4369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4999" r="25588" b="9008"/>
          <a:stretch/>
        </p:blipFill>
        <p:spPr bwMode="auto">
          <a:xfrm>
            <a:off x="376517" y="242046"/>
            <a:ext cx="8166592" cy="650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9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2794" r="25485" b="10662"/>
          <a:stretch/>
        </p:blipFill>
        <p:spPr bwMode="auto">
          <a:xfrm>
            <a:off x="255494" y="147916"/>
            <a:ext cx="8261489" cy="661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2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8" t="23713" r="25588" b="8824"/>
          <a:stretch/>
        </p:blipFill>
        <p:spPr bwMode="auto">
          <a:xfrm>
            <a:off x="520594" y="322729"/>
            <a:ext cx="7578378" cy="619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9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3346" r="25588" b="9191"/>
          <a:stretch/>
        </p:blipFill>
        <p:spPr bwMode="auto">
          <a:xfrm>
            <a:off x="311972" y="159443"/>
            <a:ext cx="7643308" cy="6261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1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8" t="21875" r="25484" b="9191"/>
          <a:stretch/>
        </p:blipFill>
        <p:spPr bwMode="auto">
          <a:xfrm>
            <a:off x="466035" y="125634"/>
            <a:ext cx="7815816" cy="651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39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6" t="31067" r="31686" b="14889"/>
          <a:stretch/>
        </p:blipFill>
        <p:spPr bwMode="auto">
          <a:xfrm>
            <a:off x="251267" y="0"/>
            <a:ext cx="7769325" cy="6718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2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24632" r="25898" b="8456"/>
          <a:stretch/>
        </p:blipFill>
        <p:spPr bwMode="auto">
          <a:xfrm>
            <a:off x="178846" y="0"/>
            <a:ext cx="8024628" cy="6476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6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22978" r="25794" b="9007"/>
          <a:stretch/>
        </p:blipFill>
        <p:spPr bwMode="auto">
          <a:xfrm>
            <a:off x="124482" y="128323"/>
            <a:ext cx="7817735" cy="6399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57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5" t="22794" r="25484" b="9191"/>
          <a:stretch/>
        </p:blipFill>
        <p:spPr bwMode="auto">
          <a:xfrm>
            <a:off x="353849" y="164437"/>
            <a:ext cx="7666745" cy="628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84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2794" r="25381" b="9559"/>
          <a:stretch/>
        </p:blipFill>
        <p:spPr bwMode="auto">
          <a:xfrm>
            <a:off x="375557" y="140616"/>
            <a:ext cx="7723414" cy="6274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6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34896" r="25491" b="23264"/>
          <a:stretch/>
        </p:blipFill>
        <p:spPr bwMode="auto">
          <a:xfrm>
            <a:off x="564776" y="983790"/>
            <a:ext cx="7932822" cy="3980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9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8" t="22794" r="26208" b="9007"/>
          <a:stretch/>
        </p:blipFill>
        <p:spPr bwMode="auto">
          <a:xfrm>
            <a:off x="436837" y="250114"/>
            <a:ext cx="7622945" cy="6298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6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5" t="28125" r="25484" b="13235"/>
          <a:stretch/>
        </p:blipFill>
        <p:spPr bwMode="auto">
          <a:xfrm>
            <a:off x="146318" y="248196"/>
            <a:ext cx="8422915" cy="591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8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22243" r="19903" b="8456"/>
          <a:stretch/>
        </p:blipFill>
        <p:spPr bwMode="auto">
          <a:xfrm>
            <a:off x="261640" y="134469"/>
            <a:ext cx="8724927" cy="646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2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2" t="29227" r="31169" b="11581"/>
          <a:stretch/>
        </p:blipFill>
        <p:spPr bwMode="auto">
          <a:xfrm>
            <a:off x="695020" y="180574"/>
            <a:ext cx="6724682" cy="631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7" t="24081" r="25382" b="9007"/>
          <a:stretch/>
        </p:blipFill>
        <p:spPr bwMode="auto">
          <a:xfrm>
            <a:off x="129860" y="141385"/>
            <a:ext cx="7890734" cy="6326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31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23530" r="19697" b="14338"/>
          <a:stretch/>
        </p:blipFill>
        <p:spPr bwMode="auto">
          <a:xfrm>
            <a:off x="134470" y="653143"/>
            <a:ext cx="8513141" cy="5074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15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5" t="26103" r="25795" b="9742"/>
          <a:stretch/>
        </p:blipFill>
        <p:spPr bwMode="auto">
          <a:xfrm>
            <a:off x="295836" y="201705"/>
            <a:ext cx="8181958" cy="6331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24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3897" r="25795" b="10294"/>
          <a:stretch/>
        </p:blipFill>
        <p:spPr bwMode="auto">
          <a:xfrm>
            <a:off x="457200" y="215154"/>
            <a:ext cx="7929154" cy="632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6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2610" r="25588" b="8272"/>
          <a:stretch/>
        </p:blipFill>
        <p:spPr bwMode="auto">
          <a:xfrm>
            <a:off x="349623" y="144458"/>
            <a:ext cx="7566468" cy="6350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0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23346" r="25588" b="10294"/>
          <a:stretch/>
        </p:blipFill>
        <p:spPr bwMode="auto">
          <a:xfrm>
            <a:off x="177885" y="167895"/>
            <a:ext cx="8103965" cy="6443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0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1"/>
          <a:stretch/>
        </p:blipFill>
        <p:spPr bwMode="auto">
          <a:xfrm>
            <a:off x="191713" y="431074"/>
            <a:ext cx="8565652" cy="596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1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28493" r="25071" b="11397"/>
          <a:stretch/>
        </p:blipFill>
        <p:spPr bwMode="auto">
          <a:xfrm>
            <a:off x="228600" y="403411"/>
            <a:ext cx="8183880" cy="5830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03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23346" r="25174" b="35846"/>
          <a:stretch/>
        </p:blipFill>
        <p:spPr bwMode="auto">
          <a:xfrm>
            <a:off x="349623" y="617411"/>
            <a:ext cx="8293313" cy="4019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15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1" t="34006" r="28275" b="12317"/>
          <a:stretch/>
        </p:blipFill>
        <p:spPr bwMode="auto">
          <a:xfrm>
            <a:off x="779929" y="403412"/>
            <a:ext cx="7384357" cy="518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5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8" t="41544" r="25071" b="36581"/>
          <a:stretch/>
        </p:blipFill>
        <p:spPr bwMode="auto">
          <a:xfrm>
            <a:off x="470646" y="1937527"/>
            <a:ext cx="8169149" cy="2072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3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t="23161" r="25691" b="8456"/>
          <a:stretch/>
        </p:blipFill>
        <p:spPr bwMode="auto">
          <a:xfrm>
            <a:off x="255495" y="99507"/>
            <a:ext cx="7843476" cy="6412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77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8" t="22426" r="25588" b="8272"/>
          <a:stretch/>
        </p:blipFill>
        <p:spPr bwMode="auto">
          <a:xfrm>
            <a:off x="353848" y="295835"/>
            <a:ext cx="7523053" cy="631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27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6" t="25183" r="29722" b="10110"/>
          <a:stretch/>
        </p:blipFill>
        <p:spPr bwMode="auto">
          <a:xfrm>
            <a:off x="1337020" y="185936"/>
            <a:ext cx="6461506" cy="623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6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27575" r="25484" b="9374"/>
          <a:stretch/>
        </p:blipFill>
        <p:spPr bwMode="auto">
          <a:xfrm>
            <a:off x="125251" y="156753"/>
            <a:ext cx="8143538" cy="6138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22979" r="25588" b="15257"/>
          <a:stretch/>
        </p:blipFill>
        <p:spPr bwMode="auto">
          <a:xfrm>
            <a:off x="336175" y="199015"/>
            <a:ext cx="7984863" cy="5909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12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9" t="24449" r="30755" b="11948"/>
          <a:stretch/>
        </p:blipFill>
        <p:spPr bwMode="auto">
          <a:xfrm>
            <a:off x="695021" y="138695"/>
            <a:ext cx="6463425" cy="648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1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8" t="40074" r="28689" b="37867"/>
          <a:stretch/>
        </p:blipFill>
        <p:spPr bwMode="auto">
          <a:xfrm>
            <a:off x="272399" y="1225988"/>
            <a:ext cx="8413353" cy="239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3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8" t="22610" r="25691" b="8823"/>
          <a:stretch/>
        </p:blipFill>
        <p:spPr bwMode="auto">
          <a:xfrm>
            <a:off x="488318" y="264715"/>
            <a:ext cx="7715156" cy="6423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4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2794" r="25795" b="10478"/>
          <a:stretch/>
        </p:blipFill>
        <p:spPr bwMode="auto">
          <a:xfrm>
            <a:off x="258184" y="105655"/>
            <a:ext cx="7997542" cy="646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1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2" t="24632" r="31479" b="8640"/>
          <a:stretch/>
        </p:blipFill>
        <p:spPr bwMode="auto">
          <a:xfrm>
            <a:off x="1146839" y="211695"/>
            <a:ext cx="5946292" cy="640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35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5" t="22978" r="25795" b="9191"/>
          <a:stretch/>
        </p:blipFill>
        <p:spPr bwMode="auto">
          <a:xfrm>
            <a:off x="286615" y="195942"/>
            <a:ext cx="7590288" cy="621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18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6" t="32905" r="24968" b="58639"/>
          <a:stretch/>
        </p:blipFill>
        <p:spPr bwMode="auto">
          <a:xfrm>
            <a:off x="191715" y="155987"/>
            <a:ext cx="5960891" cy="74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t="23840" r="25905" b="11161"/>
          <a:stretch/>
        </p:blipFill>
        <p:spPr bwMode="auto">
          <a:xfrm>
            <a:off x="729404" y="914398"/>
            <a:ext cx="7291190" cy="573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1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3162" r="25381" b="9375"/>
          <a:stretch/>
        </p:blipFill>
        <p:spPr bwMode="auto">
          <a:xfrm>
            <a:off x="310242" y="154065"/>
            <a:ext cx="7801791" cy="6320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5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3530" r="25795" b="11580"/>
          <a:stretch/>
        </p:blipFill>
        <p:spPr bwMode="auto">
          <a:xfrm>
            <a:off x="322729" y="336177"/>
            <a:ext cx="7985247" cy="627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8" t="23530" r="26001" b="14706"/>
          <a:stretch/>
        </p:blipFill>
        <p:spPr bwMode="auto">
          <a:xfrm>
            <a:off x="322730" y="336177"/>
            <a:ext cx="8272630" cy="624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47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5" t="23896" r="25794" b="17832"/>
          <a:stretch/>
        </p:blipFill>
        <p:spPr bwMode="auto">
          <a:xfrm>
            <a:off x="389964" y="524436"/>
            <a:ext cx="8341690" cy="590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5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5" t="24264" r="27448" b="27758"/>
          <a:stretch/>
        </p:blipFill>
        <p:spPr bwMode="auto">
          <a:xfrm>
            <a:off x="255494" y="551329"/>
            <a:ext cx="8138035" cy="4882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1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263" y="326571"/>
            <a:ext cx="796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Hướng dẫn chi tiết: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/>
              <a:t>	</a:t>
            </a:r>
            <a:r>
              <a:rPr lang="en-US" smtClean="0"/>
              <a:t>Thực hiện trên máy BKAP-DC12-01, nâng cấp lên Domain Controller.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 </a:t>
            </a:r>
            <a:r>
              <a:rPr lang="en-US" smtClean="0"/>
              <a:t>  Cầu hình đặt địa chỉ IP cho máy tương ứng với hình sau:</a:t>
            </a:r>
            <a:r>
              <a:rPr lang="en-US" b="1" smtClean="0"/>
              <a:t> </a:t>
            </a:r>
            <a:endParaRPr lang="vi-VN" b="1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6837" r="26001" b="9192"/>
          <a:stretch/>
        </p:blipFill>
        <p:spPr bwMode="auto">
          <a:xfrm>
            <a:off x="611841" y="1249901"/>
            <a:ext cx="7199748" cy="5605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18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30" y="0"/>
            <a:ext cx="8324170" cy="666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69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1" t="26286" r="24864" b="49265"/>
          <a:stretch/>
        </p:blipFill>
        <p:spPr bwMode="auto">
          <a:xfrm>
            <a:off x="174812" y="363070"/>
            <a:ext cx="8503306" cy="2406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14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9" t="23713" r="31582" b="17647"/>
          <a:stretch/>
        </p:blipFill>
        <p:spPr bwMode="auto">
          <a:xfrm>
            <a:off x="349622" y="169433"/>
            <a:ext cx="6808823" cy="627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75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2794" r="25691" b="11397"/>
          <a:stretch/>
        </p:blipFill>
        <p:spPr bwMode="auto">
          <a:xfrm>
            <a:off x="376517" y="376516"/>
            <a:ext cx="7565699" cy="605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71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2794" r="25588" b="8088"/>
          <a:stretch/>
        </p:blipFill>
        <p:spPr bwMode="auto">
          <a:xfrm>
            <a:off x="232825" y="138311"/>
            <a:ext cx="7539574" cy="6327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4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22978" r="25381" b="8823"/>
          <a:stretch/>
        </p:blipFill>
        <p:spPr bwMode="auto">
          <a:xfrm>
            <a:off x="406485" y="260104"/>
            <a:ext cx="7927617" cy="644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8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5" t="22794" r="25794" b="8088"/>
          <a:stretch/>
        </p:blipFill>
        <p:spPr bwMode="auto">
          <a:xfrm>
            <a:off x="412632" y="212078"/>
            <a:ext cx="7607961" cy="6385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6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5" t="22610" r="25795" b="12316"/>
          <a:stretch/>
        </p:blipFill>
        <p:spPr bwMode="auto">
          <a:xfrm>
            <a:off x="363071" y="295835"/>
            <a:ext cx="7879592" cy="618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14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8" t="23162" r="25381" b="8272"/>
          <a:stretch/>
        </p:blipFill>
        <p:spPr bwMode="auto">
          <a:xfrm>
            <a:off x="272398" y="155600"/>
            <a:ext cx="7682881" cy="63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6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3530" r="24658" b="41728"/>
          <a:stretch/>
        </p:blipFill>
        <p:spPr bwMode="auto">
          <a:xfrm>
            <a:off x="255495" y="-1"/>
            <a:ext cx="6916014" cy="2841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1" t="32143" r="32330" b="24464"/>
          <a:stretch/>
        </p:blipFill>
        <p:spPr bwMode="auto">
          <a:xfrm>
            <a:off x="1606732" y="2841578"/>
            <a:ext cx="5434148" cy="377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98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2" t="51838" r="25588" b="35478"/>
          <a:stretch/>
        </p:blipFill>
        <p:spPr bwMode="auto">
          <a:xfrm>
            <a:off x="255495" y="210543"/>
            <a:ext cx="7843476" cy="1279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0" t="22054" r="27411" b="11875"/>
          <a:stretch/>
        </p:blipFill>
        <p:spPr bwMode="auto">
          <a:xfrm>
            <a:off x="783771" y="1489837"/>
            <a:ext cx="7119258" cy="525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86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3162" r="25588" b="9375"/>
          <a:stretch/>
        </p:blipFill>
        <p:spPr bwMode="auto">
          <a:xfrm>
            <a:off x="363071" y="210925"/>
            <a:ext cx="7539958" cy="6135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2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23346" r="25071" b="69301"/>
          <a:stretch/>
        </p:blipFill>
        <p:spPr bwMode="auto">
          <a:xfrm>
            <a:off x="180573" y="110648"/>
            <a:ext cx="5998157" cy="60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t="23125" r="26005" b="7589"/>
          <a:stretch/>
        </p:blipFill>
        <p:spPr bwMode="auto">
          <a:xfrm>
            <a:off x="313508" y="719599"/>
            <a:ext cx="7249886" cy="608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91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5" t="22794" r="24658" b="9743"/>
          <a:stretch/>
        </p:blipFill>
        <p:spPr bwMode="auto">
          <a:xfrm>
            <a:off x="484094" y="322729"/>
            <a:ext cx="7536500" cy="598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0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2426" r="26001" b="8456"/>
          <a:stretch/>
        </p:blipFill>
        <p:spPr bwMode="auto">
          <a:xfrm>
            <a:off x="443753" y="255493"/>
            <a:ext cx="7589904" cy="642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71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2610" r="26104" b="9743"/>
          <a:stretch/>
        </p:blipFill>
        <p:spPr bwMode="auto">
          <a:xfrm>
            <a:off x="325418" y="126402"/>
            <a:ext cx="7564547" cy="628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3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2794" r="25174" b="8272"/>
          <a:stretch/>
        </p:blipFill>
        <p:spPr bwMode="auto">
          <a:xfrm>
            <a:off x="470647" y="201705"/>
            <a:ext cx="7758953" cy="64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11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22610" r="25588" b="9191"/>
          <a:stretch/>
        </p:blipFill>
        <p:spPr bwMode="auto">
          <a:xfrm>
            <a:off x="363070" y="180574"/>
            <a:ext cx="7409330" cy="609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26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5" t="23713" r="25381" b="13419"/>
          <a:stretch/>
        </p:blipFill>
        <p:spPr bwMode="auto">
          <a:xfrm>
            <a:off x="376516" y="474105"/>
            <a:ext cx="8349471" cy="623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5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8" t="29044" r="25692" b="9007"/>
          <a:stretch/>
        </p:blipFill>
        <p:spPr bwMode="auto">
          <a:xfrm>
            <a:off x="255494" y="147917"/>
            <a:ext cx="8542915" cy="6383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26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6654" r="26104" b="8824"/>
          <a:stretch/>
        </p:blipFill>
        <p:spPr bwMode="auto">
          <a:xfrm>
            <a:off x="578223" y="322730"/>
            <a:ext cx="8043263" cy="637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33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DF1FB0ABEE249ADE30E16273C3A22" ma:contentTypeVersion="" ma:contentTypeDescription="Create a new document." ma:contentTypeScope="" ma:versionID="d325af2a7f67aaa8a86fef00e2dcb9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c74c0161506327ee5415e00062ae0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CC08E2-FB17-4452-AD1B-94285A5AB9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22CFF2-A7C6-49DC-9709-3DE128E617E2}">
  <ds:schemaRefs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907</TotalTime>
  <Words>54</Words>
  <Application>Microsoft Office PowerPoint</Application>
  <PresentationFormat>On-screen Show (4:3)</PresentationFormat>
  <Paragraphs>14</Paragraphs>
  <Slides>66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Oriel</vt:lpstr>
      <vt:lpstr>Bài 7:triển khai dịch vụ active directory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TechSmith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Vicari Vollmar</dc:creator>
  <cp:lastModifiedBy>A</cp:lastModifiedBy>
  <cp:revision>78</cp:revision>
  <dcterms:created xsi:type="dcterms:W3CDTF">2013-11-07T16:16:52Z</dcterms:created>
  <dcterms:modified xsi:type="dcterms:W3CDTF">2020-04-19T08:55:42Z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0x0101009B0DF1FB0ABEE249ADE30E16273C3A22</vt:lpwstr>
  </property>
</Properties>
</file>